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70" r:id="rId3"/>
    <p:sldId id="275" r:id="rId4"/>
    <p:sldId id="281" r:id="rId5"/>
    <p:sldId id="272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563AA"/>
    <a:srgbClr val="13B794"/>
    <a:srgbClr val="FFC000"/>
    <a:srgbClr val="9EC979"/>
    <a:srgbClr val="F4944A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61" d="100"/>
          <a:sy n="161" d="100"/>
        </p:scale>
        <p:origin x="160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FF7C80"/>
          </a:solidFill>
        </p:spPr>
        <p:txBody>
          <a:bodyPr/>
          <a:lstStyle/>
          <a:p>
            <a:r>
              <a:rPr lang="fr-FR" b="1" dirty="0">
                <a:solidFill>
                  <a:srgbClr val="FEFEFE"/>
                </a:solidFill>
              </a:rPr>
              <a:t>Activités d’écriture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sz="4400" dirty="0"/>
              <a:t>Semaine 5</a:t>
            </a:r>
          </a:p>
          <a:p>
            <a:endParaRPr lang="fr-FR" dirty="0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A2E656BC-A13B-45ED-9481-7BE86AB8755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53E99CDE-05A2-4B12-A6E3-1699B809A20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50533"/>
          <a:stretch/>
        </p:blipFill>
        <p:spPr>
          <a:xfrm>
            <a:off x="0" y="0"/>
            <a:ext cx="801715" cy="9381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57686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-2112"/>
            <a:ext cx="9423400" cy="1325563"/>
          </a:xfrm>
        </p:spPr>
        <p:txBody>
          <a:bodyPr/>
          <a:lstStyle/>
          <a:p>
            <a:r>
              <a:rPr lang="fr-FR" sz="4400" b="1" dirty="0"/>
              <a:t>Je copie :</a:t>
            </a:r>
            <a:endParaRPr lang="fr-FR" b="1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8361A36-1C11-4B55-8BFB-0A22B18B3C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67437"/>
            <a:ext cx="10515600" cy="4709526"/>
          </a:xfrm>
        </p:spPr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buNone/>
            </a:pPr>
            <a:endParaRPr lang="fr-FR" sz="4400" dirty="0"/>
          </a:p>
          <a:p>
            <a:pPr>
              <a:lnSpc>
                <a:spcPct val="150000"/>
              </a:lnSpc>
            </a:pPr>
            <a:r>
              <a:rPr lang="fr-FR" sz="6600" dirty="0">
                <a:latin typeface="Cursive standard" pitchFamily="2" charset="0"/>
              </a:rPr>
              <a:t> I, J</a:t>
            </a:r>
          </a:p>
          <a:p>
            <a:pPr>
              <a:lnSpc>
                <a:spcPct val="150000"/>
              </a:lnSpc>
            </a:pPr>
            <a:endParaRPr lang="fr-FR" sz="4400" dirty="0">
              <a:latin typeface="Cursive standard" pitchFamily="2" charset="0"/>
            </a:endParaRP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PERIODE 1</a:t>
            </a:r>
          </a:p>
        </p:txBody>
      </p:sp>
      <p:sp>
        <p:nvSpPr>
          <p:cNvPr id="7" name="Espace réservé du texte 3">
            <a:extLst>
              <a:ext uri="{FF2B5EF4-FFF2-40B4-BE49-F238E27FC236}">
                <a16:creationId xmlns:a16="http://schemas.microsoft.com/office/drawing/2014/main" id="{1A0C7019-6805-4C39-B3EB-5B1C3E3A3EB5}"/>
              </a:ext>
            </a:extLst>
          </p:cNvPr>
          <p:cNvSpPr txBox="1">
            <a:spLocks/>
          </p:cNvSpPr>
          <p:nvPr/>
        </p:nvSpPr>
        <p:spPr>
          <a:xfrm>
            <a:off x="298170" y="6093633"/>
            <a:ext cx="7931224" cy="320899"/>
          </a:xfrm>
          <a:prstGeom prst="rect">
            <a:avLst/>
          </a:prstGeom>
        </p:spPr>
        <p:txBody>
          <a:bodyPr>
            <a:normAutofit fontScale="85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2400" b="0" i="1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E1 J’ai une écriture lisible.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fr-FR" sz="2400" b="0" i="1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fr-FR" sz="2000" b="0" i="1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fr-FR" sz="2000" b="0" i="1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DAD87A9A-2582-4571-B77B-732C399B7AA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90586" y="1950076"/>
            <a:ext cx="4431213" cy="2957848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D12FBC6F-B423-4E8C-9DD4-8614AD251223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50000"/>
          <a:stretch/>
        </p:blipFill>
        <p:spPr>
          <a:xfrm>
            <a:off x="0" y="506027"/>
            <a:ext cx="610174" cy="721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31229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88862" y="168822"/>
            <a:ext cx="10261600" cy="1325563"/>
          </a:xfrm>
        </p:spPr>
        <p:txBody>
          <a:bodyPr>
            <a:normAutofit fontScale="90000"/>
          </a:bodyPr>
          <a:lstStyle/>
          <a:p>
            <a:r>
              <a:rPr lang="fr-FR" sz="4400" b="1" dirty="0"/>
              <a:t>Je copie les proverbes que je souhaite apprendre :</a:t>
            </a:r>
            <a:br>
              <a:rPr lang="fr-FR" sz="4400" b="1" dirty="0"/>
            </a:br>
            <a:endParaRPr lang="fr-FR" b="1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8361A36-1C11-4B55-8BFB-0A22B18B3C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0174" y="2332673"/>
            <a:ext cx="10515600" cy="1053821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fr-FR" sz="3200" dirty="0"/>
              <a:t>4 ou 5 proverbes</a:t>
            </a:r>
          </a:p>
          <a:p>
            <a:pPr>
              <a:lnSpc>
                <a:spcPct val="150000"/>
              </a:lnSpc>
            </a:pPr>
            <a:endParaRPr lang="fr-FR" sz="4400" dirty="0">
              <a:latin typeface="Cursive standard" pitchFamily="2" charset="0"/>
            </a:endParaRP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PERIODE 1</a:t>
            </a:r>
          </a:p>
        </p:txBody>
      </p:sp>
      <p:sp>
        <p:nvSpPr>
          <p:cNvPr id="7" name="Espace réservé du texte 3">
            <a:extLst>
              <a:ext uri="{FF2B5EF4-FFF2-40B4-BE49-F238E27FC236}">
                <a16:creationId xmlns:a16="http://schemas.microsoft.com/office/drawing/2014/main" id="{1A0C7019-6805-4C39-B3EB-5B1C3E3A3EB5}"/>
              </a:ext>
            </a:extLst>
          </p:cNvPr>
          <p:cNvSpPr txBox="1">
            <a:spLocks/>
          </p:cNvSpPr>
          <p:nvPr/>
        </p:nvSpPr>
        <p:spPr>
          <a:xfrm>
            <a:off x="271537" y="6332425"/>
            <a:ext cx="7931224" cy="320899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600" b="0" i="1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E1 J’ai une écriture lisible.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fr-FR" sz="2000" b="0" i="1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fr-FR" sz="2000" b="0" i="1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fr-FR" sz="2000" b="0" i="1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1084FFE3-DCC8-462A-BEBF-64B0243BE6F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50000"/>
          <a:stretch/>
        </p:blipFill>
        <p:spPr>
          <a:xfrm>
            <a:off x="0" y="506027"/>
            <a:ext cx="610174" cy="721713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82C4B79A-2FF6-4D55-8DB6-F0ED5EC7228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39238" y="969553"/>
            <a:ext cx="7411224" cy="52603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982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PERIODE 1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6" name="Titre 2">
            <a:extLst>
              <a:ext uri="{FF2B5EF4-FFF2-40B4-BE49-F238E27FC236}">
                <a16:creationId xmlns:a16="http://schemas.microsoft.com/office/drawing/2014/main" id="{C3F163BA-6AA0-426A-8C35-F94B0F5703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12713" y="294880"/>
            <a:ext cx="5561688" cy="539749"/>
          </a:xfrm>
        </p:spPr>
        <p:txBody>
          <a:bodyPr>
            <a:normAutofit/>
          </a:bodyPr>
          <a:lstStyle/>
          <a:p>
            <a:r>
              <a:rPr lang="fr-FR" sz="3200" b="1" dirty="0">
                <a:latin typeface="+mn-lt"/>
              </a:rPr>
              <a:t>Je dois convaincre mes parents</a:t>
            </a:r>
          </a:p>
        </p:txBody>
      </p:sp>
      <p:sp>
        <p:nvSpPr>
          <p:cNvPr id="7" name="Espace réservé du texte 4">
            <a:extLst>
              <a:ext uri="{FF2B5EF4-FFF2-40B4-BE49-F238E27FC236}">
                <a16:creationId xmlns:a16="http://schemas.microsoft.com/office/drawing/2014/main" id="{1B57AF1C-453D-4171-9430-18F4EFA2C64B}"/>
              </a:ext>
            </a:extLst>
          </p:cNvPr>
          <p:cNvSpPr txBox="1">
            <a:spLocks/>
          </p:cNvSpPr>
          <p:nvPr/>
        </p:nvSpPr>
        <p:spPr>
          <a:xfrm>
            <a:off x="3147864" y="6018488"/>
            <a:ext cx="5896272" cy="7920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0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7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7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7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7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7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7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2000" b="0" i="1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E4 Je produis un écrit répondant à une consigne.</a:t>
            </a:r>
          </a:p>
        </p:txBody>
      </p:sp>
      <p:sp>
        <p:nvSpPr>
          <p:cNvPr id="10" name="Espace réservé du texte 4">
            <a:extLst>
              <a:ext uri="{FF2B5EF4-FFF2-40B4-BE49-F238E27FC236}">
                <a16:creationId xmlns:a16="http://schemas.microsoft.com/office/drawing/2014/main" id="{4B71DF77-9A04-4248-8F67-87C5B909751C}"/>
              </a:ext>
            </a:extLst>
          </p:cNvPr>
          <p:cNvSpPr txBox="1">
            <a:spLocks/>
          </p:cNvSpPr>
          <p:nvPr/>
        </p:nvSpPr>
        <p:spPr>
          <a:xfrm>
            <a:off x="1340079" y="1203217"/>
            <a:ext cx="8658944" cy="1688292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0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7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7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7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7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7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7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3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Tu as envie de profiter de tes camarades jusqu’à la fin de la journée ? </a:t>
            </a:r>
          </a:p>
          <a:p>
            <a:pPr marL="0" marR="0" lvl="0" indent="0" algn="ctr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3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Essaie de convaincre tes parents de te laisser dormir à l’école.</a:t>
            </a:r>
          </a:p>
          <a:p>
            <a:pPr marL="0" marR="0" lvl="0" indent="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fr-FR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fr-FR" sz="1400" b="0" i="1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fr-FR" sz="1400" b="0" i="1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fr-FR" sz="1800" b="0" i="1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fr-FR" sz="1800" b="0" i="1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fr-FR" sz="1800" b="0" i="1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fr-FR" sz="1800" b="0" i="1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fr-FR" sz="1800" b="0" i="1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1" name="Picture 4" descr="Modèle, Miniature, Décor, Ensemble, Dortoir">
            <a:extLst>
              <a:ext uri="{FF2B5EF4-FFF2-40B4-BE49-F238E27FC236}">
                <a16:creationId xmlns:a16="http://schemas.microsoft.com/office/drawing/2014/main" id="{44967924-704A-442E-A26B-DD6CB9237E4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46810" y="3154922"/>
            <a:ext cx="3645481" cy="24265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Image 1">
            <a:extLst>
              <a:ext uri="{FF2B5EF4-FFF2-40B4-BE49-F238E27FC236}">
                <a16:creationId xmlns:a16="http://schemas.microsoft.com/office/drawing/2014/main" id="{3AF7615F-F874-424B-9373-AB911E255CC8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50000"/>
          <a:stretch/>
        </p:blipFill>
        <p:spPr>
          <a:xfrm>
            <a:off x="0" y="506027"/>
            <a:ext cx="610174" cy="721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29494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PERIODE 1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6" name="Titre 2">
            <a:extLst>
              <a:ext uri="{FF2B5EF4-FFF2-40B4-BE49-F238E27FC236}">
                <a16:creationId xmlns:a16="http://schemas.microsoft.com/office/drawing/2014/main" id="{203BBDE6-BC51-4881-BFB5-3EDC86481B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98604" y="248770"/>
            <a:ext cx="5527095" cy="831626"/>
          </a:xfrm>
        </p:spPr>
        <p:txBody>
          <a:bodyPr>
            <a:normAutofit/>
          </a:bodyPr>
          <a:lstStyle/>
          <a:p>
            <a:r>
              <a:rPr lang="fr-FR" sz="4000" b="1" dirty="0">
                <a:latin typeface="+mn-lt"/>
              </a:rPr>
              <a:t>Je commente une image</a:t>
            </a:r>
          </a:p>
        </p:txBody>
      </p:sp>
      <p:sp>
        <p:nvSpPr>
          <p:cNvPr id="7" name="Espace réservé du contenu 4">
            <a:extLst>
              <a:ext uri="{FF2B5EF4-FFF2-40B4-BE49-F238E27FC236}">
                <a16:creationId xmlns:a16="http://schemas.microsoft.com/office/drawing/2014/main" id="{EF7078CA-96D8-48F0-8966-C0933E17839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927713" y="1022841"/>
            <a:ext cx="8336573" cy="947280"/>
          </a:xfrm>
        </p:spPr>
        <p:txBody>
          <a:bodyPr>
            <a:normAutofit/>
          </a:bodyPr>
          <a:lstStyle/>
          <a:p>
            <a:r>
              <a:rPr lang="fr-FR" dirty="0"/>
              <a:t>Observe cette photo. Tu dois la commenter : ce que tu vois, ce que tu en penses et ce que tu ressens. </a:t>
            </a:r>
          </a:p>
        </p:txBody>
      </p:sp>
      <p:sp>
        <p:nvSpPr>
          <p:cNvPr id="10" name="Espace réservé du contenu 4">
            <a:extLst>
              <a:ext uri="{FF2B5EF4-FFF2-40B4-BE49-F238E27FC236}">
                <a16:creationId xmlns:a16="http://schemas.microsoft.com/office/drawing/2014/main" id="{2CAB92C3-61BE-45D1-8B33-3FC82B725840}"/>
              </a:ext>
            </a:extLst>
          </p:cNvPr>
          <p:cNvSpPr txBox="1">
            <a:spLocks/>
          </p:cNvSpPr>
          <p:nvPr/>
        </p:nvSpPr>
        <p:spPr>
          <a:xfrm>
            <a:off x="632243" y="6229866"/>
            <a:ext cx="7274768" cy="5456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C66951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1600" b="0" i="1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E4 Je produis un écrit répondant à une consigne.</a:t>
            </a:r>
          </a:p>
        </p:txBody>
      </p:sp>
      <p:pic>
        <p:nvPicPr>
          <p:cNvPr id="11" name="Picture 2" descr="Bracelet, Horloger, Figurines, Serrurier, Artisans">
            <a:extLst>
              <a:ext uri="{FF2B5EF4-FFF2-40B4-BE49-F238E27FC236}">
                <a16:creationId xmlns:a16="http://schemas.microsoft.com/office/drawing/2014/main" id="{ADB2E4A8-EA01-4A5A-A7B1-137C75D2D55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27016" y="2196543"/>
            <a:ext cx="5537965" cy="34785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Image 1">
            <a:extLst>
              <a:ext uri="{FF2B5EF4-FFF2-40B4-BE49-F238E27FC236}">
                <a16:creationId xmlns:a16="http://schemas.microsoft.com/office/drawing/2014/main" id="{D984F469-8348-6162-F4C8-7D92F0845BF1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50000"/>
          <a:stretch/>
        </p:blipFill>
        <p:spPr>
          <a:xfrm>
            <a:off x="0" y="506027"/>
            <a:ext cx="610174" cy="721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4276529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49</TotalTime>
  <Words>128</Words>
  <Application>Microsoft Office PowerPoint</Application>
  <PresentationFormat>Grand écran</PresentationFormat>
  <Paragraphs>29</Paragraphs>
  <Slides>5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5</vt:i4>
      </vt:variant>
    </vt:vector>
  </HeadingPairs>
  <TitlesOfParts>
    <vt:vector size="10" baseType="lpstr">
      <vt:lpstr>Arial</vt:lpstr>
      <vt:lpstr>Calibri</vt:lpstr>
      <vt:lpstr>Calibri Light</vt:lpstr>
      <vt:lpstr>Cursive standard</vt:lpstr>
      <vt:lpstr>Thème Office</vt:lpstr>
      <vt:lpstr>Activités d’écriture</vt:lpstr>
      <vt:lpstr>Je copie :</vt:lpstr>
      <vt:lpstr>Je copie les proverbes que je souhaite apprendre : </vt:lpstr>
      <vt:lpstr>Je dois convaincre mes parents</vt:lpstr>
      <vt:lpstr>Je commente une image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lastModifiedBy>MH</cp:lastModifiedBy>
  <cp:revision>23</cp:revision>
  <dcterms:created xsi:type="dcterms:W3CDTF">2021-07-17T07:25:24Z</dcterms:created>
  <dcterms:modified xsi:type="dcterms:W3CDTF">2022-08-25T12:08:04Z</dcterms:modified>
</cp:coreProperties>
</file>